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18CB-D48F-44A3-A0F5-581AADF660BE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A211-C86D-453D-A89A-702E7AA4A6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846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18CB-D48F-44A3-A0F5-581AADF660BE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A211-C86D-453D-A89A-702E7AA4A6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605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18CB-D48F-44A3-A0F5-581AADF660BE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A211-C86D-453D-A89A-702E7AA4A6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5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18CB-D48F-44A3-A0F5-581AADF660BE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A211-C86D-453D-A89A-702E7AA4A6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38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18CB-D48F-44A3-A0F5-581AADF660BE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A211-C86D-453D-A89A-702E7AA4A6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336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18CB-D48F-44A3-A0F5-581AADF660BE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A211-C86D-453D-A89A-702E7AA4A6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42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18CB-D48F-44A3-A0F5-581AADF660BE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A211-C86D-453D-A89A-702E7AA4A6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92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18CB-D48F-44A3-A0F5-581AADF660BE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A211-C86D-453D-A89A-702E7AA4A6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664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18CB-D48F-44A3-A0F5-581AADF660BE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A211-C86D-453D-A89A-702E7AA4A6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468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18CB-D48F-44A3-A0F5-581AADF660BE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A211-C86D-453D-A89A-702E7AA4A6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10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618CB-D48F-44A3-A0F5-581AADF660BE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CA211-C86D-453D-A89A-702E7AA4A6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09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618CB-D48F-44A3-A0F5-581AADF660BE}" type="datetimeFigureOut">
              <a:rPr lang="it-IT" smtClean="0"/>
              <a:t>01/06/2016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CA211-C86D-453D-A89A-702E7AA4A6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962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93430" y="3191945"/>
            <a:ext cx="108071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STORIE VICINE...STORIE LONTANE...</a:t>
            </a:r>
            <a:r>
              <a:rPr lang="it-IT" sz="4400" dirty="0" smtClean="0">
                <a:solidFill>
                  <a:srgbClr val="FF0000"/>
                </a:solidFill>
              </a:rPr>
              <a:t>.</a:t>
            </a:r>
            <a:endParaRPr lang="it-IT" sz="4400" dirty="0">
              <a:solidFill>
                <a:srgbClr val="FF0000"/>
              </a:solidFill>
            </a:endParaRPr>
          </a:p>
        </p:txBody>
      </p:sp>
      <p:sp>
        <p:nvSpPr>
          <p:cNvPr id="3" name="Fumetto 4 2"/>
          <p:cNvSpPr/>
          <p:nvPr/>
        </p:nvSpPr>
        <p:spPr>
          <a:xfrm>
            <a:off x="1153236" y="965303"/>
            <a:ext cx="2934268" cy="2019869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220426" y="1759793"/>
            <a:ext cx="25399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srgbClr val="FF0000"/>
                </a:solidFill>
              </a:rPr>
              <a:t>C’ERA UNA VOLTA...</a:t>
            </a:r>
            <a:endParaRPr lang="it-IT" sz="2200" dirty="0">
              <a:solidFill>
                <a:srgbClr val="FF0000"/>
              </a:solidFill>
            </a:endParaRPr>
          </a:p>
        </p:txBody>
      </p:sp>
      <p:sp>
        <p:nvSpPr>
          <p:cNvPr id="5" name="Fumetto 4 4"/>
          <p:cNvSpPr/>
          <p:nvPr/>
        </p:nvSpPr>
        <p:spPr>
          <a:xfrm>
            <a:off x="4970060" y="316173"/>
            <a:ext cx="2934268" cy="2019869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Fumetto 4 5"/>
          <p:cNvSpPr/>
          <p:nvPr/>
        </p:nvSpPr>
        <p:spPr>
          <a:xfrm>
            <a:off x="8364065" y="989855"/>
            <a:ext cx="2934268" cy="2019869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Fumetto 4 6"/>
          <p:cNvSpPr/>
          <p:nvPr/>
        </p:nvSpPr>
        <p:spPr>
          <a:xfrm>
            <a:off x="439003" y="4287671"/>
            <a:ext cx="2934268" cy="2019869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Fumetto 4 7"/>
          <p:cNvSpPr/>
          <p:nvPr/>
        </p:nvSpPr>
        <p:spPr>
          <a:xfrm>
            <a:off x="4446825" y="4204519"/>
            <a:ext cx="2934268" cy="2019869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Fumetto 4 8"/>
          <p:cNvSpPr/>
          <p:nvPr/>
        </p:nvSpPr>
        <p:spPr>
          <a:xfrm>
            <a:off x="8454648" y="3807354"/>
            <a:ext cx="2934268" cy="2019869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577385" y="989855"/>
            <a:ext cx="1719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</a:rPr>
              <a:t>كان ياما كان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786884" y="1603909"/>
            <a:ext cx="2456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HABIA UNA VEZ...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081388" y="4959360"/>
            <a:ext cx="1624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solidFill>
                  <a:srgbClr val="FF0000"/>
                </a:solidFill>
                <a:latin typeface="Arial" panose="020B0604020202020204" pitchFamily="34" charset="0"/>
              </a:rPr>
              <a:t>একদা</a:t>
            </a:r>
            <a:endParaRPr lang="it-IT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970060" y="4731423"/>
            <a:ext cx="1840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i-LK" sz="2400" dirty="0" smtClean="0">
                <a:solidFill>
                  <a:srgbClr val="FF0000"/>
                </a:solidFill>
              </a:rPr>
              <a:t>්</a:t>
            </a:r>
            <a:r>
              <a:rPr lang="si-LK" sz="2400" b="1" dirty="0" smtClean="0">
                <a:solidFill>
                  <a:srgbClr val="FF0000"/>
                </a:solidFill>
              </a:rPr>
              <a:t>වරක්වරක්වරක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474674" y="4552582"/>
            <a:ext cx="28708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100" b="1" dirty="0" smtClean="0">
                <a:solidFill>
                  <a:srgbClr val="FF0000"/>
                </a:solidFill>
              </a:rPr>
              <a:t>DATĂ LA UN MOMENT...</a:t>
            </a:r>
            <a:endParaRPr lang="it-IT" sz="2100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688687" y="6371294"/>
            <a:ext cx="527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SCUOLA PRIMARIA GROSSO CLASSI 3°A – 3°B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63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FEDERICO TRADUCE….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8258" y="1687126"/>
            <a:ext cx="5167313" cy="5174446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138" y="-63062"/>
            <a:ext cx="6082862" cy="494249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408683" y="5122949"/>
            <a:ext cx="6082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kern="1200" dirty="0">
                <a:solidFill>
                  <a:srgbClr val="FF0000"/>
                </a:solidFill>
                <a:latin typeface="+mj-lt"/>
                <a:ea typeface="+mn-ea"/>
                <a:cs typeface="+mn-cs"/>
              </a:rPr>
              <a:t>…...NOI SCRIVIAMO…….. </a:t>
            </a:r>
          </a:p>
        </p:txBody>
      </p:sp>
    </p:spTree>
    <p:extLst>
      <p:ext uri="{BB962C8B-B14F-4D97-AF65-F5344CB8AC3E}">
        <p14:creationId xmlns:p14="http://schemas.microsoft.com/office/powerpoint/2010/main" val="276299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COSI’ ABBIAMO CONOSCIUTO CUBA</a:t>
            </a:r>
          </a:p>
        </p:txBody>
      </p:sp>
      <p:pic>
        <p:nvPicPr>
          <p:cNvPr id="5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87" y="1827516"/>
            <a:ext cx="8607972" cy="503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1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9406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POI……..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9938"/>
            <a:ext cx="12192001" cy="5778061"/>
          </a:xfrm>
        </p:spPr>
      </p:pic>
    </p:spTree>
    <p:extLst>
      <p:ext uri="{BB962C8B-B14F-4D97-AF65-F5344CB8AC3E}">
        <p14:creationId xmlns:p14="http://schemas.microsoft.com/office/powerpoint/2010/main" val="222987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it-IT" dirty="0"/>
              <a:t>  </a:t>
            </a:r>
            <a:r>
              <a:rPr lang="it-IT" b="1" dirty="0">
                <a:solidFill>
                  <a:srgbClr val="FF0000"/>
                </a:solidFill>
              </a:rPr>
              <a:t>LUCIA E DANIEL                             ANA E ANDREEA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9974" y="1974633"/>
            <a:ext cx="5431228" cy="446164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9888" y="2165130"/>
            <a:ext cx="5167310" cy="410051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659821" y="1631731"/>
            <a:ext cx="11193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b="1" dirty="0">
                <a:solidFill>
                  <a:srgbClr val="FF0000"/>
                </a:solidFill>
                <a:latin typeface="+mj-lt"/>
              </a:rPr>
              <a:t>R</a:t>
            </a:r>
            <a:endParaRPr lang="it-IT" sz="3400" b="1" kern="1200" dirty="0">
              <a:solidFill>
                <a:srgbClr val="FF0000"/>
              </a:solidFill>
              <a:latin typeface="+mj-lt"/>
            </a:endParaRPr>
          </a:p>
          <a:p>
            <a:r>
              <a:rPr lang="it-IT" sz="3400" b="1" dirty="0">
                <a:solidFill>
                  <a:srgbClr val="FF0000"/>
                </a:solidFill>
                <a:latin typeface="+mj-lt"/>
              </a:rPr>
              <a:t>A</a:t>
            </a:r>
          </a:p>
          <a:p>
            <a:r>
              <a:rPr lang="it-IT" sz="3400" b="1" kern="1200" dirty="0">
                <a:solidFill>
                  <a:srgbClr val="FF0000"/>
                </a:solidFill>
                <a:latin typeface="+mj-lt"/>
              </a:rPr>
              <a:t>C</a:t>
            </a:r>
          </a:p>
          <a:p>
            <a:r>
              <a:rPr lang="it-IT" sz="3400" b="1" dirty="0">
                <a:solidFill>
                  <a:srgbClr val="FF0000"/>
                </a:solidFill>
                <a:latin typeface="+mj-lt"/>
              </a:rPr>
              <a:t>C</a:t>
            </a:r>
          </a:p>
          <a:p>
            <a:r>
              <a:rPr lang="it-IT" sz="3400" b="1" kern="1200" dirty="0">
                <a:solidFill>
                  <a:srgbClr val="FF0000"/>
                </a:solidFill>
                <a:latin typeface="+mj-lt"/>
              </a:rPr>
              <a:t>O</a:t>
            </a:r>
          </a:p>
          <a:p>
            <a:r>
              <a:rPr lang="it-IT" sz="3400" b="1" dirty="0">
                <a:solidFill>
                  <a:srgbClr val="FF0000"/>
                </a:solidFill>
                <a:latin typeface="+mj-lt"/>
              </a:rPr>
              <a:t>N</a:t>
            </a:r>
          </a:p>
          <a:p>
            <a:r>
              <a:rPr lang="it-IT" sz="3400" b="1" kern="1200" dirty="0">
                <a:solidFill>
                  <a:srgbClr val="FF0000"/>
                </a:solidFill>
                <a:latin typeface="+mj-lt"/>
              </a:rPr>
              <a:t>T</a:t>
            </a:r>
          </a:p>
          <a:p>
            <a:r>
              <a:rPr lang="it-IT" sz="3400" b="1" dirty="0">
                <a:solidFill>
                  <a:srgbClr val="FF0000"/>
                </a:solidFill>
                <a:latin typeface="+mj-lt"/>
              </a:rPr>
              <a:t>A</a:t>
            </a:r>
          </a:p>
          <a:p>
            <a:r>
              <a:rPr lang="it-IT" sz="3400" b="1" kern="1200" dirty="0">
                <a:solidFill>
                  <a:srgbClr val="FF0000"/>
                </a:solidFill>
                <a:latin typeface="+mj-lt"/>
              </a:rPr>
              <a:t>N</a:t>
            </a:r>
          </a:p>
          <a:p>
            <a:r>
              <a:rPr lang="it-IT" sz="3400" b="1" dirty="0">
                <a:solidFill>
                  <a:srgbClr val="FF0000"/>
                </a:solidFill>
                <a:latin typeface="+mj-lt"/>
              </a:rPr>
              <a:t>O</a:t>
            </a:r>
            <a:endParaRPr lang="it-IT" sz="3400" b="1" kern="1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778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CON TASMIA E LA SUA FAMIGLIA UN SALUTO DAL BANGLADESH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779" y="1825624"/>
            <a:ext cx="9672145" cy="5111204"/>
          </a:xfrm>
        </p:spPr>
      </p:pic>
    </p:spTree>
    <p:extLst>
      <p:ext uri="{BB962C8B-B14F-4D97-AF65-F5344CB8AC3E}">
        <p14:creationId xmlns:p14="http://schemas.microsoft.com/office/powerpoint/2010/main" val="295465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9827" y="-693683"/>
            <a:ext cx="10515600" cy="2727435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E ALLA FINE CIBO DA TUTTO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>IL MONDO PER TUTTI!!!!!!!!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92" y="1690687"/>
            <a:ext cx="4855778" cy="511213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81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8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1122363"/>
            <a:ext cx="9144000" cy="5075237"/>
          </a:xfrm>
        </p:spPr>
        <p:txBody>
          <a:bodyPr>
            <a:normAutofit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I BAMBINI, LE BAMBINE E LE INSEGNANTI </a:t>
            </a:r>
            <a:r>
              <a:rPr lang="it-IT" sz="4400" dirty="0">
                <a:solidFill>
                  <a:srgbClr val="FF0000"/>
                </a:solidFill>
              </a:rPr>
              <a:t>CON L’AIUTO DI ALCUNI GENITORI HANNO </a:t>
            </a:r>
            <a:r>
              <a:rPr lang="it-IT" sz="4400" dirty="0" smtClean="0">
                <a:solidFill>
                  <a:srgbClr val="FF0000"/>
                </a:solidFill>
              </a:rPr>
              <a:t>ASCOLTATO, DISEGNATO, SCRITTO, DRAMMATIZZATO FIABE LONTANE </a:t>
            </a:r>
            <a:r>
              <a:rPr lang="it-IT" sz="4400" dirty="0" smtClean="0">
                <a:solidFill>
                  <a:srgbClr val="FF0000"/>
                </a:solidFill>
              </a:rPr>
              <a:t>GEOGRAFICAMENTE </a:t>
            </a:r>
            <a:r>
              <a:rPr lang="it-IT" sz="4400" dirty="0" smtClean="0">
                <a:solidFill>
                  <a:srgbClr val="FF0000"/>
                </a:solidFill>
              </a:rPr>
              <a:t>MA VICINE NELLE </a:t>
            </a:r>
            <a:r>
              <a:rPr lang="it-IT" sz="4400" dirty="0" smtClean="0">
                <a:solidFill>
                  <a:srgbClr val="FF0000"/>
                </a:solidFill>
              </a:rPr>
              <a:t>PERSONE</a:t>
            </a:r>
            <a:endParaRPr lang="it-IT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7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3938" y="49371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700" dirty="0"/>
              <a:t/>
            </a:r>
            <a:br>
              <a:rPr lang="it-IT" sz="2700" dirty="0"/>
            </a:br>
            <a:r>
              <a:rPr lang="it-IT" sz="2700" b="1" dirty="0">
                <a:solidFill>
                  <a:srgbClr val="FF0000"/>
                </a:solidFill>
              </a:rPr>
              <a:t>ATTRAVERSO IL RACCONTO DELLA STORIA DI HERMINIA LA HORMIGA DORMILLONA CON MARCELO E LA SUA MAMMA CARLA ABBIAMO CONOSCIUTO IL PERU’</a:t>
            </a:r>
            <a:r>
              <a:rPr lang="it-IT" b="1" dirty="0">
                <a:solidFill>
                  <a:srgbClr val="FF0000"/>
                </a:solidFill>
              </a:rPr>
              <a:t/>
            </a:r>
            <a:br>
              <a:rPr lang="it-IT" b="1" dirty="0">
                <a:solidFill>
                  <a:srgbClr val="FF0000"/>
                </a:solidFill>
              </a:rPr>
            </a:b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97791" y="3753134"/>
            <a:ext cx="17716160" cy="506324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6" name="Immagine 1" descr="foto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83" y="1396395"/>
            <a:ext cx="4926505" cy="657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magine 2" descr="foto (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88" y="1396394"/>
            <a:ext cx="4349087" cy="619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05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UN TUFFO IN SRI LANKA CON MARCO RAYAN E REGINA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00251" y="3744510"/>
            <a:ext cx="7002438" cy="6149438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050" name="Immagine 4" descr="IMG_12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79" y="1690689"/>
            <a:ext cx="4002661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0" y="1635506"/>
            <a:ext cx="7865660" cy="5222494"/>
          </a:xfrm>
        </p:spPr>
      </p:pic>
    </p:spTree>
    <p:extLst>
      <p:ext uri="{BB962C8B-B14F-4D97-AF65-F5344CB8AC3E}">
        <p14:creationId xmlns:p14="http://schemas.microsoft.com/office/powerpoint/2010/main" val="4756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ASCOLTIAMO LA STORIA DELL’ALBERO DELLA PACE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14" y="1806266"/>
            <a:ext cx="3986211" cy="5051734"/>
          </a:xfrm>
        </p:spPr>
      </p:pic>
      <p:pic>
        <p:nvPicPr>
          <p:cNvPr id="3074" name="Immagine 6" descr="IMG_12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06" y="1806266"/>
            <a:ext cx="3788800" cy="505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magine 5" descr="IMG_12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26" y="1690688"/>
            <a:ext cx="3762374" cy="516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75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E ORA IN MAROCCO CON MINA  AYMAN E HABIBA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08335" y="5428634"/>
            <a:ext cx="15392060" cy="6930398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098" name="Immagine 3" descr="IMG_17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806268"/>
            <a:ext cx="4185099" cy="505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magine 9" descr="IMG_176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863" y="1806268"/>
            <a:ext cx="4204433" cy="505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Immagine 10" descr="IMG_17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297" y="1806267"/>
            <a:ext cx="3797703" cy="505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2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HABIBA RACCONTA LA FIABA DEL CONIGLIO E IL LEONE…..COSI’……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76400" y="3511550"/>
            <a:ext cx="10515600" cy="4351338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122" name="Immagine 7" descr="IMG_17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1690688"/>
            <a:ext cx="389281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magine 8" descr="IMG_19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010" y="1690687"/>
            <a:ext cx="7467227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2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3" y="0"/>
            <a:ext cx="12297103" cy="6921062"/>
          </a:xfrm>
        </p:spPr>
      </p:pic>
    </p:spTree>
    <p:extLst>
      <p:ext uri="{BB962C8B-B14F-4D97-AF65-F5344CB8AC3E}">
        <p14:creationId xmlns:p14="http://schemas.microsoft.com/office/powerpoint/2010/main" val="115162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DA CUBA ISABEL RACCONTA 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>«LOS ZAPATICOS DE ROSA»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88" y="1690688"/>
            <a:ext cx="7429500" cy="5167312"/>
          </a:xfrm>
        </p:spPr>
      </p:pic>
    </p:spTree>
    <p:extLst>
      <p:ext uri="{BB962C8B-B14F-4D97-AF65-F5344CB8AC3E}">
        <p14:creationId xmlns:p14="http://schemas.microsoft.com/office/powerpoint/2010/main" val="428745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152</Words>
  <Application>Microsoft Office PowerPoint</Application>
  <PresentationFormat>Widescreen</PresentationFormat>
  <Paragraphs>32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Iskoola Pota</vt:lpstr>
      <vt:lpstr>Vrinda</vt:lpstr>
      <vt:lpstr>Tema di Office</vt:lpstr>
      <vt:lpstr>Presentazione standard di PowerPoint</vt:lpstr>
      <vt:lpstr>Presentazione standard di PowerPoint</vt:lpstr>
      <vt:lpstr> ATTRAVERSO IL RACCONTO DELLA STORIA DI HERMINIA LA HORMIGA DORMILLONA CON MARCELO E LA SUA MAMMA CARLA ABBIAMO CONOSCIUTO IL PERU’ </vt:lpstr>
      <vt:lpstr>UN TUFFO IN SRI LANKA CON MARCO RAYAN E REGINA</vt:lpstr>
      <vt:lpstr>ASCOLTIAMO LA STORIA DELL’ALBERO DELLA PACE</vt:lpstr>
      <vt:lpstr>E ORA IN MAROCCO CON MINA  AYMAN E HABIBA</vt:lpstr>
      <vt:lpstr>HABIBA RACCONTA LA FIABA DEL CONIGLIO E IL LEONE…..COSI’……</vt:lpstr>
      <vt:lpstr>Presentazione standard di PowerPoint</vt:lpstr>
      <vt:lpstr>DA CUBA ISABEL RACCONTA  «LOS ZAPATICOS DE ROSA»</vt:lpstr>
      <vt:lpstr>FEDERICO TRADUCE….</vt:lpstr>
      <vt:lpstr>COSI’ ABBIAMO CONOSCIUTO CUBA</vt:lpstr>
      <vt:lpstr>POI……..</vt:lpstr>
      <vt:lpstr>  LUCIA E DANIEL                             ANA E ANDREEA</vt:lpstr>
      <vt:lpstr>CON TASMIA E LA SUA FAMIGLIA UN SALUTO DAL BANGLADESH</vt:lpstr>
      <vt:lpstr>E ALLA FINE CIBO DA TUTTO IL MONDO PER TUTTI!!!!!!!!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STORIE VICINE...STORIE LONTANE</dc:title>
  <dc:creator>Andrea</dc:creator>
  <cp:lastModifiedBy>Andrea</cp:lastModifiedBy>
  <cp:revision>5</cp:revision>
  <dcterms:created xsi:type="dcterms:W3CDTF">2016-05-30T08:56:02Z</dcterms:created>
  <dcterms:modified xsi:type="dcterms:W3CDTF">2016-06-01T10:02:41Z</dcterms:modified>
</cp:coreProperties>
</file>