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104F-F1DD-4CF2-99DC-B71EC6F2CF82}" type="datetimeFigureOut">
              <a:rPr lang="it-IT" smtClean="0"/>
              <a:t>21/11/2013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A49F7-C43C-4947-9D72-939B21493C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45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C104F-F1DD-4CF2-99DC-B71EC6F2CF82}" type="datetimeFigureOut">
              <a:rPr lang="it-IT" smtClean="0"/>
              <a:t>21/11/2013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A49F7-C43C-4947-9D72-939B21493C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172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Programmazione :</a:t>
            </a:r>
            <a:br>
              <a:rPr lang="it-IT" smtClean="0"/>
            </a:br>
            <a:r>
              <a:rPr lang="it-IT" smtClean="0"/>
              <a:t> Dipartimento espressivo</a:t>
            </a:r>
            <a:endParaRPr lang="it-IT" dirty="0"/>
          </a:p>
        </p:txBody>
      </p:sp>
      <p:pic>
        <p:nvPicPr>
          <p:cNvPr id="3" name="Immagin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184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solidFill>
                  <a:srgbClr val="002060"/>
                </a:solidFill>
              </a:rPr>
              <a:t>Profilo competenze- chiave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3" name="Immagin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076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smtClean="0">
                <a:solidFill>
                  <a:schemeClr val="tx2">
                    <a:lumMod val="50000"/>
                  </a:schemeClr>
                </a:solidFill>
              </a:rPr>
              <a:t>TRAGUARDI E OBIETTIVI AL TREMINE DELLA SCUOLA SECONDARIA 1 GRADO</a:t>
            </a:r>
            <a:endParaRPr lang="it-IT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" name="Immagin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107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Progetto: Navile  a colori </a:t>
            </a:r>
            <a:endParaRPr lang="it-IT" dirty="0"/>
          </a:p>
        </p:txBody>
      </p:sp>
      <p:pic>
        <p:nvPicPr>
          <p:cNvPr id="3" name="Immagin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94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Attività espressive</a:t>
            </a:r>
            <a:endParaRPr lang="it-IT" dirty="0"/>
          </a:p>
        </p:txBody>
      </p:sp>
      <p:pic>
        <p:nvPicPr>
          <p:cNvPr id="3" name="Immagin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1335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Presentazione su schermo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Programmazione :  Dipartimento espressivo</vt:lpstr>
      <vt:lpstr>Profilo competenze- chiave</vt:lpstr>
      <vt:lpstr>TRAGUARDI E OBIETTIVI AL TREMINE DELLA SCUOLA SECONDARIA 1 GRADO</vt:lpstr>
      <vt:lpstr>Progetto: Navile  a colori </vt:lpstr>
      <vt:lpstr>Attività espressive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Programmazione :  Dipartimento espressivo</dc:title>
  <dc:creator>user</dc:creator>
  <cp:lastModifiedBy>user</cp:lastModifiedBy>
  <cp:revision>1</cp:revision>
  <dcterms:created xsi:type="dcterms:W3CDTF">2013-11-21T18:50:49Z</dcterms:created>
  <dcterms:modified xsi:type="dcterms:W3CDTF">2013-11-21T18:50:49Z</dcterms:modified>
</cp:coreProperties>
</file>